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11057" r:id="rId5"/>
    <p:sldId id="11058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5C7D"/>
    <a:srgbClr val="FFA300"/>
    <a:srgbClr val="010314"/>
    <a:srgbClr val="E92C00"/>
    <a:srgbClr val="0D345F"/>
    <a:srgbClr val="11475F"/>
    <a:srgbClr val="13506B"/>
    <a:srgbClr val="0F3C6E"/>
    <a:srgbClr val="0F3F55"/>
    <a:srgbClr val="0112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A3FA09-F153-4E22-BAD5-4D052DEB6D44}" v="9" dt="2023-12-28T17:24:05.4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64" autoAdjust="0"/>
    <p:restoredTop sz="95226" autoAdjust="0"/>
  </p:normalViewPr>
  <p:slideViewPr>
    <p:cSldViewPr snapToGrid="0">
      <p:cViewPr varScale="1">
        <p:scale>
          <a:sx n="81" d="100"/>
          <a:sy n="81" d="100"/>
        </p:scale>
        <p:origin x="86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y Luana de Miranda" userId="3c5d89d8-bc9f-4af2-8baa-ecb7ffc5cfac" providerId="ADAL" clId="{C2A3FA09-F153-4E22-BAD5-4D052DEB6D44}"/>
    <pc:docChg chg="undo custSel modSld">
      <pc:chgData name="Stefany Luana de Miranda" userId="3c5d89d8-bc9f-4af2-8baa-ecb7ffc5cfac" providerId="ADAL" clId="{C2A3FA09-F153-4E22-BAD5-4D052DEB6D44}" dt="2023-12-28T17:25:01.534" v="51" actId="1076"/>
      <pc:docMkLst>
        <pc:docMk/>
      </pc:docMkLst>
      <pc:sldChg chg="addSp delSp modSp mod setBg">
        <pc:chgData name="Stefany Luana de Miranda" userId="3c5d89d8-bc9f-4af2-8baa-ecb7ffc5cfac" providerId="ADAL" clId="{C2A3FA09-F153-4E22-BAD5-4D052DEB6D44}" dt="2023-12-28T17:25:01.534" v="51" actId="1076"/>
        <pc:sldMkLst>
          <pc:docMk/>
          <pc:sldMk cId="3108905802" sldId="11058"/>
        </pc:sldMkLst>
        <pc:spChg chg="del">
          <ac:chgData name="Stefany Luana de Miranda" userId="3c5d89d8-bc9f-4af2-8baa-ecb7ffc5cfac" providerId="ADAL" clId="{C2A3FA09-F153-4E22-BAD5-4D052DEB6D44}" dt="2023-12-28T17:23:31.414" v="8" actId="478"/>
          <ac:spMkLst>
            <pc:docMk/>
            <pc:sldMk cId="3108905802" sldId="11058"/>
            <ac:spMk id="2" creationId="{45D314AE-93E2-5925-D806-BC93BE71D0CA}"/>
          </ac:spMkLst>
        </pc:spChg>
        <pc:spChg chg="del">
          <ac:chgData name="Stefany Luana de Miranda" userId="3c5d89d8-bc9f-4af2-8baa-ecb7ffc5cfac" providerId="ADAL" clId="{C2A3FA09-F153-4E22-BAD5-4D052DEB6D44}" dt="2023-12-28T17:23:35.772" v="12" actId="478"/>
          <ac:spMkLst>
            <pc:docMk/>
            <pc:sldMk cId="3108905802" sldId="11058"/>
            <ac:spMk id="3" creationId="{2D79E0DA-E601-A3E6-DF32-F68F0E1198B2}"/>
          </ac:spMkLst>
        </pc:spChg>
        <pc:spChg chg="mod">
          <ac:chgData name="Stefany Luana de Miranda" userId="3c5d89d8-bc9f-4af2-8baa-ecb7ffc5cfac" providerId="ADAL" clId="{C2A3FA09-F153-4E22-BAD5-4D052DEB6D44}" dt="2023-12-28T17:25:01.534" v="51" actId="1076"/>
          <ac:spMkLst>
            <pc:docMk/>
            <pc:sldMk cId="3108905802" sldId="11058"/>
            <ac:spMk id="4" creationId="{52D9A024-A939-44EA-B14D-6A72A38A172B}"/>
          </ac:spMkLst>
        </pc:spChg>
        <pc:spChg chg="del">
          <ac:chgData name="Stefany Luana de Miranda" userId="3c5d89d8-bc9f-4af2-8baa-ecb7ffc5cfac" providerId="ADAL" clId="{C2A3FA09-F153-4E22-BAD5-4D052DEB6D44}" dt="2023-12-28T17:23:32.895" v="10" actId="478"/>
          <ac:spMkLst>
            <pc:docMk/>
            <pc:sldMk cId="3108905802" sldId="11058"/>
            <ac:spMk id="5" creationId="{19A6C12E-90B9-4623-224E-1D5BF6651DA2}"/>
          </ac:spMkLst>
        </pc:spChg>
        <pc:spChg chg="del">
          <ac:chgData name="Stefany Luana de Miranda" userId="3c5d89d8-bc9f-4af2-8baa-ecb7ffc5cfac" providerId="ADAL" clId="{C2A3FA09-F153-4E22-BAD5-4D052DEB6D44}" dt="2023-12-28T17:23:32.140" v="9" actId="478"/>
          <ac:spMkLst>
            <pc:docMk/>
            <pc:sldMk cId="3108905802" sldId="11058"/>
            <ac:spMk id="6" creationId="{58AC8DCD-7CAC-7724-7EAE-1D87326CD495}"/>
          </ac:spMkLst>
        </pc:spChg>
        <pc:spChg chg="del">
          <ac:chgData name="Stefany Luana de Miranda" userId="3c5d89d8-bc9f-4af2-8baa-ecb7ffc5cfac" providerId="ADAL" clId="{C2A3FA09-F153-4E22-BAD5-4D052DEB6D44}" dt="2023-12-28T17:23:34.413" v="11" actId="478"/>
          <ac:spMkLst>
            <pc:docMk/>
            <pc:sldMk cId="3108905802" sldId="11058"/>
            <ac:spMk id="7" creationId="{AF40777D-6431-8922-C5ED-3FBDA3B90444}"/>
          </ac:spMkLst>
        </pc:spChg>
        <pc:spChg chg="del mod">
          <ac:chgData name="Stefany Luana de Miranda" userId="3c5d89d8-bc9f-4af2-8baa-ecb7ffc5cfac" providerId="ADAL" clId="{C2A3FA09-F153-4E22-BAD5-4D052DEB6D44}" dt="2023-12-28T17:23:41.845" v="16" actId="478"/>
          <ac:spMkLst>
            <pc:docMk/>
            <pc:sldMk cId="3108905802" sldId="11058"/>
            <ac:spMk id="8" creationId="{200CBFCC-5817-439F-A589-2586F1651F41}"/>
          </ac:spMkLst>
        </pc:spChg>
        <pc:spChg chg="del">
          <ac:chgData name="Stefany Luana de Miranda" userId="3c5d89d8-bc9f-4af2-8baa-ecb7ffc5cfac" providerId="ADAL" clId="{C2A3FA09-F153-4E22-BAD5-4D052DEB6D44}" dt="2023-12-28T17:23:42.533" v="17" actId="478"/>
          <ac:spMkLst>
            <pc:docMk/>
            <pc:sldMk cId="3108905802" sldId="11058"/>
            <ac:spMk id="9" creationId="{BB9CBA2A-1029-41C8-99FC-D8F079A7D681}"/>
          </ac:spMkLst>
        </pc:spChg>
        <pc:spChg chg="add mod">
          <ac:chgData name="Stefany Luana de Miranda" userId="3c5d89d8-bc9f-4af2-8baa-ecb7ffc5cfac" providerId="ADAL" clId="{C2A3FA09-F153-4E22-BAD5-4D052DEB6D44}" dt="2023-12-28T17:25:01.534" v="51" actId="1076"/>
          <ac:spMkLst>
            <pc:docMk/>
            <pc:sldMk cId="3108905802" sldId="11058"/>
            <ac:spMk id="14" creationId="{600FD798-DB1E-AC03-B90B-EE376D07DF4E}"/>
          </ac:spMkLst>
        </pc:spChg>
        <pc:spChg chg="add mod">
          <ac:chgData name="Stefany Luana de Miranda" userId="3c5d89d8-bc9f-4af2-8baa-ecb7ffc5cfac" providerId="ADAL" clId="{C2A3FA09-F153-4E22-BAD5-4D052DEB6D44}" dt="2023-12-28T17:25:01.534" v="51" actId="1076"/>
          <ac:spMkLst>
            <pc:docMk/>
            <pc:sldMk cId="3108905802" sldId="11058"/>
            <ac:spMk id="15" creationId="{CBF6F93C-62C8-2954-7C9D-7D127B9193EB}"/>
          </ac:spMkLst>
        </pc:spChg>
        <pc:spChg chg="add mod">
          <ac:chgData name="Stefany Luana de Miranda" userId="3c5d89d8-bc9f-4af2-8baa-ecb7ffc5cfac" providerId="ADAL" clId="{C2A3FA09-F153-4E22-BAD5-4D052DEB6D44}" dt="2023-12-28T17:24:58.001" v="50" actId="1076"/>
          <ac:spMkLst>
            <pc:docMk/>
            <pc:sldMk cId="3108905802" sldId="11058"/>
            <ac:spMk id="16" creationId="{9F5A7CCA-2573-E49C-7DBB-721752A71F5F}"/>
          </ac:spMkLst>
        </pc:spChg>
        <pc:spChg chg="mod">
          <ac:chgData name="Stefany Luana de Miranda" userId="3c5d89d8-bc9f-4af2-8baa-ecb7ffc5cfac" providerId="ADAL" clId="{C2A3FA09-F153-4E22-BAD5-4D052DEB6D44}" dt="2023-12-28T17:24:58.001" v="50" actId="1076"/>
          <ac:spMkLst>
            <pc:docMk/>
            <pc:sldMk cId="3108905802" sldId="11058"/>
            <ac:spMk id="17" creationId="{A201FDDA-5071-4DA8-9A24-CD2952CD3E42}"/>
          </ac:spMkLst>
        </pc:spChg>
        <pc:spChg chg="del">
          <ac:chgData name="Stefany Luana de Miranda" userId="3c5d89d8-bc9f-4af2-8baa-ecb7ffc5cfac" providerId="ADAL" clId="{C2A3FA09-F153-4E22-BAD5-4D052DEB6D44}" dt="2023-12-28T17:23:41.245" v="14" actId="478"/>
          <ac:spMkLst>
            <pc:docMk/>
            <pc:sldMk cId="3108905802" sldId="11058"/>
            <ac:spMk id="18" creationId="{02689F98-9147-4791-A70C-5FAC0FC79FB4}"/>
          </ac:spMkLst>
        </pc:spChg>
        <pc:spChg chg="mod">
          <ac:chgData name="Stefany Luana de Miranda" userId="3c5d89d8-bc9f-4af2-8baa-ecb7ffc5cfac" providerId="ADAL" clId="{C2A3FA09-F153-4E22-BAD5-4D052DEB6D44}" dt="2023-12-28T17:24:54.306" v="49" actId="1076"/>
          <ac:spMkLst>
            <pc:docMk/>
            <pc:sldMk cId="3108905802" sldId="11058"/>
            <ac:spMk id="19" creationId="{3FB74E21-1F32-4C1F-AE07-A37965976C3F}"/>
          </ac:spMkLst>
        </pc:spChg>
        <pc:spChg chg="add mod">
          <ac:chgData name="Stefany Luana de Miranda" userId="3c5d89d8-bc9f-4af2-8baa-ecb7ffc5cfac" providerId="ADAL" clId="{C2A3FA09-F153-4E22-BAD5-4D052DEB6D44}" dt="2023-12-28T17:24:58.001" v="50" actId="1076"/>
          <ac:spMkLst>
            <pc:docMk/>
            <pc:sldMk cId="3108905802" sldId="11058"/>
            <ac:spMk id="20" creationId="{E8FF43EA-863C-D568-A33D-A4207F20780B}"/>
          </ac:spMkLst>
        </pc:spChg>
        <pc:spChg chg="add mod">
          <ac:chgData name="Stefany Luana de Miranda" userId="3c5d89d8-bc9f-4af2-8baa-ecb7ffc5cfac" providerId="ADAL" clId="{C2A3FA09-F153-4E22-BAD5-4D052DEB6D44}" dt="2023-12-28T17:24:54.306" v="49" actId="1076"/>
          <ac:spMkLst>
            <pc:docMk/>
            <pc:sldMk cId="3108905802" sldId="11058"/>
            <ac:spMk id="21" creationId="{A72810CA-68A1-B576-AED4-E2BB128876BC}"/>
          </ac:spMkLst>
        </pc:spChg>
        <pc:spChg chg="add mod">
          <ac:chgData name="Stefany Luana de Miranda" userId="3c5d89d8-bc9f-4af2-8baa-ecb7ffc5cfac" providerId="ADAL" clId="{C2A3FA09-F153-4E22-BAD5-4D052DEB6D44}" dt="2023-12-28T17:24:54.306" v="49" actId="1076"/>
          <ac:spMkLst>
            <pc:docMk/>
            <pc:sldMk cId="3108905802" sldId="11058"/>
            <ac:spMk id="22" creationId="{77A9309D-19A8-7997-8C06-E3B78121DCE3}"/>
          </ac:spMkLst>
        </pc:spChg>
        <pc:picChg chg="del">
          <ac:chgData name="Stefany Luana de Miranda" userId="3c5d89d8-bc9f-4af2-8baa-ecb7ffc5cfac" providerId="ADAL" clId="{C2A3FA09-F153-4E22-BAD5-4D052DEB6D44}" dt="2023-12-28T17:23:15.317" v="0" actId="478"/>
          <ac:picMkLst>
            <pc:docMk/>
            <pc:sldMk cId="3108905802" sldId="11058"/>
            <ac:picMk id="11" creationId="{BA20949E-3449-0211-5086-B5E3D91C0066}"/>
          </ac:picMkLst>
        </pc:picChg>
        <pc:picChg chg="add mod ord">
          <ac:chgData name="Stefany Luana de Miranda" userId="3c5d89d8-bc9f-4af2-8baa-ecb7ffc5cfac" providerId="ADAL" clId="{C2A3FA09-F153-4E22-BAD5-4D052DEB6D44}" dt="2023-12-28T17:23:29.069" v="7" actId="34135"/>
          <ac:picMkLst>
            <pc:docMk/>
            <pc:sldMk cId="3108905802" sldId="11058"/>
            <ac:picMk id="13" creationId="{F7DEA502-3F4D-02B4-FEC1-0D4B67BC2AC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E4A038-BC84-47FC-9942-D845DC9156C7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57EC0B-DC42-4A1C-B05F-77614FEB79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2414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57EC0B-DC42-4A1C-B05F-77614FEB798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7535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57EC0B-DC42-4A1C-B05F-77614FEB798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1148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4"/>
            <a:ext cx="10363200" cy="2387600"/>
          </a:xfrm>
          <a:prstGeom prst="rect">
            <a:avLst/>
          </a:prstGeom>
        </p:spPr>
        <p:txBody>
          <a:bodyPr anchor="b"/>
          <a:lstStyle>
            <a:lvl1pPr algn="ctr">
              <a:defRPr sz="3375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4730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2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7274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3198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2146" y="1349652"/>
            <a:ext cx="11307706" cy="167972"/>
          </a:xfrm>
        </p:spPr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  <a:latin typeface="Trubuchet"/>
                <a:cs typeface="Trubuche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1" y="6377941"/>
            <a:ext cx="2804160" cy="167972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  <a:latin typeface="Trebuchet MS"/>
                <a:cs typeface="Trebuchet MS"/>
              </a:defRPr>
            </a:lvl1pPr>
          </a:lstStyle>
          <a:p>
            <a:fld id="{B6F15528-21DE-4FAA-801E-634DDDAF4B2B}" type="slidenum">
              <a:rPr lang="uk-UA" smtClean="0"/>
              <a:pPr/>
              <a:t>‹nº›</a:t>
            </a:fld>
            <a:endParaRPr lang="uk-UA"/>
          </a:p>
        </p:txBody>
      </p:sp>
      <p:sp>
        <p:nvSpPr>
          <p:cNvPr id="7" name="object 2"/>
          <p:cNvSpPr/>
          <p:nvPr userDrawn="1"/>
        </p:nvSpPr>
        <p:spPr>
          <a:xfrm>
            <a:off x="448933" y="640384"/>
            <a:ext cx="9106260" cy="0"/>
          </a:xfrm>
          <a:custGeom>
            <a:avLst/>
            <a:gdLst/>
            <a:ahLst/>
            <a:cxnLst/>
            <a:rect l="l" t="t" r="r" b="b"/>
            <a:pathLst>
              <a:path w="15015844">
                <a:moveTo>
                  <a:pt x="0" y="0"/>
                </a:moveTo>
                <a:lnTo>
                  <a:pt x="15015249" y="0"/>
                </a:lnTo>
              </a:path>
            </a:pathLst>
          </a:custGeom>
          <a:ln w="10470">
            <a:solidFill>
              <a:srgbClr val="155C7C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6674" y="333081"/>
            <a:ext cx="1609052" cy="70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262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2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6854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3375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4196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2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3512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4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4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4086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2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822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9B3837C-8997-4A7F-8029-D583F1CAAC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" y="0"/>
            <a:ext cx="121857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61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  <a:prstGeom prst="rect">
            <a:avLst/>
          </a:prstGeom>
        </p:spPr>
        <p:txBody>
          <a:bodyPr anchor="b"/>
          <a:lstStyle>
            <a:lvl1pPr>
              <a:defRPr sz="18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578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  <a:prstGeom prst="rect">
            <a:avLst/>
          </a:prstGeom>
        </p:spPr>
        <p:txBody>
          <a:bodyPr anchor="b"/>
          <a:lstStyle>
            <a:lvl1pPr>
              <a:defRPr sz="18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3003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9A61DB2B-8229-BBD2-4367-3F2AF5CB626E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751775" y="6657340"/>
            <a:ext cx="8739187" cy="13716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pt-BR" sz="9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Classificação da informação: Pública. Este documento é de propriedade intelectual do Sistema Ailos. É proibida a publicação ou reprodução deste documento sem a sua autorização prévia. </a:t>
            </a:r>
          </a:p>
        </p:txBody>
      </p:sp>
    </p:spTree>
    <p:extLst>
      <p:ext uri="{BB962C8B-B14F-4D97-AF65-F5344CB8AC3E}">
        <p14:creationId xmlns:p14="http://schemas.microsoft.com/office/powerpoint/2010/main" val="3222200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59637D29-73D4-38BB-9E68-F7CF0534BCE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02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 descr="Texto&#10;&#10;Descrição gerada automaticamente com confiança média">
            <a:extLst>
              <a:ext uri="{FF2B5EF4-FFF2-40B4-BE49-F238E27FC236}">
                <a16:creationId xmlns:a16="http://schemas.microsoft.com/office/drawing/2014/main" id="{F7DEA502-3F4D-02B4-FEC1-0D4B67BC2AC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52D9A024-A939-44EA-B14D-6A72A38A172B}"/>
              </a:ext>
            </a:extLst>
          </p:cNvPr>
          <p:cNvSpPr/>
          <p:nvPr/>
        </p:nvSpPr>
        <p:spPr>
          <a:xfrm>
            <a:off x="1343680" y="1336128"/>
            <a:ext cx="756745" cy="75674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A201FDDA-5071-4DA8-9A24-CD2952CD3E42}"/>
              </a:ext>
            </a:extLst>
          </p:cNvPr>
          <p:cNvSpPr/>
          <p:nvPr/>
        </p:nvSpPr>
        <p:spPr>
          <a:xfrm>
            <a:off x="5113407" y="1336128"/>
            <a:ext cx="756745" cy="75674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3FB74E21-1F32-4C1F-AE07-A37965976C3F}"/>
              </a:ext>
            </a:extLst>
          </p:cNvPr>
          <p:cNvSpPr/>
          <p:nvPr/>
        </p:nvSpPr>
        <p:spPr>
          <a:xfrm>
            <a:off x="9182702" y="1336128"/>
            <a:ext cx="756745" cy="756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600FD798-DB1E-AC03-B90B-EE376D07DF4E}"/>
              </a:ext>
            </a:extLst>
          </p:cNvPr>
          <p:cNvSpPr/>
          <p:nvPr/>
        </p:nvSpPr>
        <p:spPr>
          <a:xfrm>
            <a:off x="2391627" y="2322501"/>
            <a:ext cx="756745" cy="75674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CBF6F93C-62C8-2954-7C9D-7D127B9193EB}"/>
              </a:ext>
            </a:extLst>
          </p:cNvPr>
          <p:cNvSpPr/>
          <p:nvPr/>
        </p:nvSpPr>
        <p:spPr>
          <a:xfrm>
            <a:off x="1626544" y="3429000"/>
            <a:ext cx="756745" cy="75674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9F5A7CCA-2573-E49C-7DBB-721752A71F5F}"/>
              </a:ext>
            </a:extLst>
          </p:cNvPr>
          <p:cNvSpPr/>
          <p:nvPr/>
        </p:nvSpPr>
        <p:spPr>
          <a:xfrm>
            <a:off x="6241572" y="2322501"/>
            <a:ext cx="756745" cy="75674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E8FF43EA-863C-D568-A33D-A4207F20780B}"/>
              </a:ext>
            </a:extLst>
          </p:cNvPr>
          <p:cNvSpPr/>
          <p:nvPr/>
        </p:nvSpPr>
        <p:spPr>
          <a:xfrm>
            <a:off x="5412043" y="3429000"/>
            <a:ext cx="756745" cy="75674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A72810CA-68A1-B576-AED4-E2BB128876BC}"/>
              </a:ext>
            </a:extLst>
          </p:cNvPr>
          <p:cNvSpPr/>
          <p:nvPr/>
        </p:nvSpPr>
        <p:spPr>
          <a:xfrm>
            <a:off x="10233035" y="2322501"/>
            <a:ext cx="756745" cy="756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77A9309D-19A8-7997-8C06-E3B78121DCE3}"/>
              </a:ext>
            </a:extLst>
          </p:cNvPr>
          <p:cNvSpPr/>
          <p:nvPr/>
        </p:nvSpPr>
        <p:spPr>
          <a:xfrm>
            <a:off x="9339059" y="3429000"/>
            <a:ext cx="756745" cy="756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</p:spTree>
    <p:extLst>
      <p:ext uri="{BB962C8B-B14F-4D97-AF65-F5344CB8AC3E}">
        <p14:creationId xmlns:p14="http://schemas.microsoft.com/office/powerpoint/2010/main" val="3108905802"/>
      </p:ext>
    </p:extLst>
  </p:cSld>
  <p:clrMapOvr>
    <a:masterClrMapping/>
  </p:clrMapOvr>
</p:sld>
</file>

<file path=ppt/theme/theme1.xml><?xml version="1.0" encoding="utf-8"?>
<a:theme xmlns:a="http://schemas.openxmlformats.org/drawingml/2006/main" name="AILOS">
  <a:themeElements>
    <a:clrScheme name="AILOS">
      <a:dk1>
        <a:srgbClr val="165C7D"/>
      </a:dk1>
      <a:lt1>
        <a:sysClr val="window" lastClr="FFFFFF"/>
      </a:lt1>
      <a:dk2>
        <a:srgbClr val="165C7D"/>
      </a:dk2>
      <a:lt2>
        <a:srgbClr val="FFFFFF"/>
      </a:lt2>
      <a:accent1>
        <a:srgbClr val="00A9CE"/>
      </a:accent1>
      <a:accent2>
        <a:srgbClr val="00B140"/>
      </a:accent2>
      <a:accent3>
        <a:srgbClr val="FFA300"/>
      </a:accent3>
      <a:accent4>
        <a:srgbClr val="007D8A"/>
      </a:accent4>
      <a:accent5>
        <a:srgbClr val="007041"/>
      </a:accent5>
      <a:accent6>
        <a:srgbClr val="886B25"/>
      </a:accent6>
      <a:hlink>
        <a:srgbClr val="00A9CE"/>
      </a:hlink>
      <a:folHlink>
        <a:srgbClr val="165C7D"/>
      </a:folHlink>
    </a:clrScheme>
    <a:fontScheme name="Personalizada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AILOS" id="{969BDDBC-5E09-4117-8D6F-D44EA842F06E}" vid="{3F3A5479-414F-4F9B-AEF7-A4B5E4E6C953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3a63f96b-7d80-411b-9dcd-5667803d3a61" xsi:nil="true"/>
    <Monday xmlns="3a63f96b-7d80-411b-9dcd-5667803d3a61">
      <Url xsi:nil="true"/>
      <Description xsi:nil="true"/>
    </Monday>
    <lcf76f155ced4ddcb4097134ff3c332f xmlns="3a63f96b-7d80-411b-9dcd-5667803d3a61">
      <Terms xmlns="http://schemas.microsoft.com/office/infopath/2007/PartnerControls"/>
    </lcf76f155ced4ddcb4097134ff3c332f>
    <TaxCatchAll xmlns="b1dd0287-5be2-423a-8604-82bd418d7ad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A363720BA441B408F1094728C700463" ma:contentTypeVersion="20" ma:contentTypeDescription="Crie um novo documento." ma:contentTypeScope="" ma:versionID="290e47c1ab9467b3a906f413bea7a451">
  <xsd:schema xmlns:xsd="http://www.w3.org/2001/XMLSchema" xmlns:xs="http://www.w3.org/2001/XMLSchema" xmlns:p="http://schemas.microsoft.com/office/2006/metadata/properties" xmlns:ns2="3a63f96b-7d80-411b-9dcd-5667803d3a61" xmlns:ns3="b1dd0287-5be2-423a-8604-82bd418d7ad3" targetNamespace="http://schemas.microsoft.com/office/2006/metadata/properties" ma:root="true" ma:fieldsID="0034c1f9e35e24e399268f7b2f1adbf2" ns2:_="" ns3:_="">
    <xsd:import namespace="3a63f96b-7d80-411b-9dcd-5667803d3a61"/>
    <xsd:import namespace="b1dd0287-5be2-423a-8604-82bd418d7ad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  <xsd:element ref="ns2:Monday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3f96b-7d80-411b-9dcd-5667803d3a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onday" ma:index="21" nillable="true" ma:displayName="Monday" ma:description="Link para o Experimento no Monday&#10;" ma:format="Hyperlink" ma:internalName="Monday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3" nillable="true" ma:taxonomy="true" ma:internalName="lcf76f155ced4ddcb4097134ff3c332f" ma:taxonomyFieldName="MediaServiceImageTags" ma:displayName="Marcações de imagem" ma:readOnly="false" ma:fieldId="{5cf76f15-5ced-4ddc-b409-7134ff3c332f}" ma:taxonomyMulti="true" ma:sspId="a5a67dcf-c384-42ba-95b7-54d36d408d2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5" nillable="true" ma:displayName="Status de liberação" ma:internalName="Status_x0020_de_x0020_libera_x00e7__x00e3_o">
      <xsd:simpleType>
        <xsd:restriction base="dms:Text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dd0287-5be2-423a-8604-82bd418d7ad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5e90df11-a5bb-4f33-9e0d-ed6ce8820450}" ma:internalName="TaxCatchAll" ma:showField="CatchAllData" ma:web="b1dd0287-5be2-423a-8604-82bd418d7ad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2FDEF5-C6B1-4BFE-93EB-0AE0AFAE8B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632EF5-7729-4FF5-95F2-FF6B570D859B}">
  <ds:schemaRefs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0510a2e5-d5ee-400e-91ea-c4689f8ba69e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0475e5a1-a415-4fcb-9e46-efff13ec6d9e"/>
    <ds:schemaRef ds:uri="3a63f96b-7d80-411b-9dcd-5667803d3a61"/>
    <ds:schemaRef ds:uri="b1dd0287-5be2-423a-8604-82bd418d7ad3"/>
  </ds:schemaRefs>
</ds:datastoreItem>
</file>

<file path=customXml/itemProps3.xml><?xml version="1.0" encoding="utf-8"?>
<ds:datastoreItem xmlns:ds="http://schemas.openxmlformats.org/officeDocument/2006/customXml" ds:itemID="{C71B4D84-9175-421A-B51B-20FC7F49ACFE}"/>
</file>

<file path=docMetadata/LabelInfo.xml><?xml version="1.0" encoding="utf-8"?>
<clbl:labelList xmlns:clbl="http://schemas.microsoft.com/office/2020/mipLabelMetadata">
  <clbl:label id="{12433c24-7ea2-4086-8b84-4e346133acd5}" enabled="1" method="Privileged" siteId="{7e15f674-853f-4708-8271-75b08833eb8c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3141</TotalTime>
  <Words>20</Words>
  <Application>Microsoft Office PowerPoint</Application>
  <PresentationFormat>Widescreen</PresentationFormat>
  <Paragraphs>11</Paragraphs>
  <Slides>2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9" baseType="lpstr">
      <vt:lpstr>Arial</vt:lpstr>
      <vt:lpstr>Calibri</vt:lpstr>
      <vt:lpstr>Open Sans</vt:lpstr>
      <vt:lpstr>Open Sans Extrabold</vt:lpstr>
      <vt:lpstr>Trebuchet MS</vt:lpstr>
      <vt:lpstr>Trubuchet</vt:lpstr>
      <vt:lpstr>AILOS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Diego Daniel Casas</dc:creator>
  <cp:lastModifiedBy>Stefany Luana de Miranda</cp:lastModifiedBy>
  <cp:revision>194</cp:revision>
  <dcterms:created xsi:type="dcterms:W3CDTF">2021-01-20T12:02:35Z</dcterms:created>
  <dcterms:modified xsi:type="dcterms:W3CDTF">2023-12-28T17:25:01Z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0x0101005A363720BA441B408F1094728C700463</vt:lpwstr>
  </property>
  <property fmtid="{D5CDD505-2E9C-101B-9397-08002B2CF9AE}" pid="3" name="ClassificationContentMarkingFooterLocations">
    <vt:lpwstr>AILOS:3</vt:lpwstr>
  </property>
  <property fmtid="{D5CDD505-2E9C-101B-9397-08002B2CF9AE}" pid="4" name="ClassificationContentMarkingFooterText">
    <vt:lpwstr>Classificação da informação: Pública. Este documento é de propriedade intelectual do Sistema Ailos. É proibida a publicação ou reprodução deste documento sem a sua autorização prévia. </vt:lpwstr>
  </property>
  <property fmtid="{D5CDD505-2E9C-101B-9397-08002B2CF9AE}" pid="5" name="MediaServiceImageTags">
    <vt:lpwstr/>
  </property>
</Properties>
</file>